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media/image13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9" r:id="rId1"/>
  </p:sldMasterIdLst>
  <p:sldIdLst>
    <p:sldId id="256" r:id="rId2"/>
    <p:sldId id="258" r:id="rId3"/>
    <p:sldId id="259" r:id="rId4"/>
    <p:sldId id="261" r:id="rId5"/>
    <p:sldId id="260" r:id="rId6"/>
    <p:sldId id="262" r:id="rId7"/>
    <p:sldId id="263" r:id="rId8"/>
    <p:sldId id="264" r:id="rId9"/>
    <p:sldId id="272" r:id="rId10"/>
    <p:sldId id="273" r:id="rId11"/>
    <p:sldId id="265" r:id="rId12"/>
    <p:sldId id="266" r:id="rId13"/>
    <p:sldId id="274" r:id="rId14"/>
    <p:sldId id="275" r:id="rId15"/>
    <p:sldId id="267" r:id="rId16"/>
    <p:sldId id="268" r:id="rId17"/>
    <p:sldId id="269" r:id="rId18"/>
    <p:sldId id="270" r:id="rId19"/>
    <p:sldId id="271" r:id="rId20"/>
    <p:sldId id="276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16" autoAdjust="0"/>
    <p:restoredTop sz="94660"/>
  </p:normalViewPr>
  <p:slideViewPr>
    <p:cSldViewPr snapToGrid="0">
      <p:cViewPr varScale="1">
        <p:scale>
          <a:sx n="76" d="100"/>
          <a:sy n="76" d="100"/>
        </p:scale>
        <p:origin x="126" y="7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Διαφάνεια τίτλο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l-GR"/>
              <a:t>Κάντε κλικ για να επεξεργαστείτε τον υπότιτλο του υποδείγματος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3/30/2018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0396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Πανοραμική εικόνα με λεζάντ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l-GR"/>
              <a:t>Κάντε κλικ στο εικονίδιο για να προσθέσετε εικόνα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l-GR"/>
              <a:t>Επεξεργασία στυλ υποδείγματος κειμένου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3/30/2018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9711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Τίτλος και λεζάντ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l-GR"/>
              <a:t>Επεξεργασία στυλ υποδείγματος κειμένου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3/30/2018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3542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Εισαγωγικά με λεζάντ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l-GR"/>
              <a:t>Επεξεργασία στυλ υποδείγματος κειμένου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l-GR"/>
              <a:t>Επεξεργασία στυλ υποδείγματος κειμένου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3/30/2018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00661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Κάρτα ονόματο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l-GR"/>
              <a:t>Επεξεργασία στυλ υποδείγματος κειμένου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3/30/2018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7459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στήλε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l-GR"/>
              <a:t>Επεξεργασία στυλ υποδείγματος κειμένου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l-GR"/>
              <a:t>Επεξεργασία στυλ υποδείγματος κειμένου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l-GR"/>
              <a:t>Επεξεργασία στυλ υποδείγματος κειμένου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l-GR"/>
              <a:t>Επεξεργασία στυλ υποδείγματος κειμένου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l-GR"/>
              <a:t>Επεξεργασία στυλ υποδείγματος κειμένου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l-GR"/>
              <a:t>Επεξεργασία στυλ υποδείγματος κειμένου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3/30/2018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955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Στήλη 3 εικόνω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l-GR"/>
              <a:t>Επεξεργασία στυλ υποδείγματος κειμένου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l-GR"/>
              <a:t>Κάντε κλικ στο εικονίδιο για να προσθέσετε εικόνα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l-GR"/>
              <a:t>Επεξεργασία στυλ υποδείγματος κειμένου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l-GR"/>
              <a:t>Επεξεργασία στυλ υποδείγματος κειμένου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l-GR"/>
              <a:t>Κάντε κλικ στο εικονίδιο για να προσθέσετε εικόνα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l-GR"/>
              <a:t>Επεξεργασία στυλ υποδείγματος κειμένου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l-GR"/>
              <a:t>Επεξεργασία στυλ υποδείγματος κειμένου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l-GR"/>
              <a:t>Κάντε κλικ στο εικονίδιο για να προσθέσετε εικόνα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l-GR"/>
              <a:t>Επεξεργασία στυλ υποδείγματος κειμένου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3/30/2018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4779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Τίτλος και Κατακόρυφο κεί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l-GR"/>
              <a:t>Επεξεργασία στυλ υποδείγματος κειμένου</a:t>
            </a:r>
          </a:p>
          <a:p>
            <a:pPr lvl="1"/>
            <a:r>
              <a:rPr lang="el-GR"/>
              <a:t>Δεύτερου επιπέδου</a:t>
            </a:r>
          </a:p>
          <a:p>
            <a:pPr lvl="2"/>
            <a:r>
              <a:rPr lang="el-GR"/>
              <a:t>Τρίτου επιπέδου</a:t>
            </a:r>
          </a:p>
          <a:p>
            <a:pPr lvl="3"/>
            <a:r>
              <a:rPr lang="el-GR"/>
              <a:t>Τέταρτου επιπέδου</a:t>
            </a:r>
          </a:p>
          <a:p>
            <a:pPr lvl="4"/>
            <a:r>
              <a:rPr lang="el-GR"/>
              <a:t>Πέμπτου επιπέδου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3/30/2018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4279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Κατακόρυφος τίτλος και Κεί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l-GR"/>
              <a:t>Επεξεργασία στυλ υποδείγματος κειμένου</a:t>
            </a:r>
          </a:p>
          <a:p>
            <a:pPr lvl="1"/>
            <a:r>
              <a:rPr lang="el-GR"/>
              <a:t>Δεύτερου επιπέδου</a:t>
            </a:r>
          </a:p>
          <a:p>
            <a:pPr lvl="2"/>
            <a:r>
              <a:rPr lang="el-GR"/>
              <a:t>Τρίτου επιπέδου</a:t>
            </a:r>
          </a:p>
          <a:p>
            <a:pPr lvl="3"/>
            <a:r>
              <a:rPr lang="el-GR"/>
              <a:t>Τέταρτου επιπέδου</a:t>
            </a:r>
          </a:p>
          <a:p>
            <a:pPr lvl="4"/>
            <a:r>
              <a:rPr lang="el-GR"/>
              <a:t>Πέμπτου επιπέδου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3/30/2018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3389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Τίτλος και περιεχό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l-GR"/>
              <a:t>Επεξεργασία στυλ υποδείγματος κειμένου</a:t>
            </a:r>
          </a:p>
          <a:p>
            <a:pPr lvl="1"/>
            <a:r>
              <a:rPr lang="el-GR"/>
              <a:t>Δεύτερου επιπέδου</a:t>
            </a:r>
          </a:p>
          <a:p>
            <a:pPr lvl="2"/>
            <a:r>
              <a:rPr lang="el-GR"/>
              <a:t>Τρίτου επιπέδου</a:t>
            </a:r>
          </a:p>
          <a:p>
            <a:pPr lvl="3"/>
            <a:r>
              <a:rPr lang="el-GR"/>
              <a:t>Τέταρτου επιπέδου</a:t>
            </a:r>
          </a:p>
          <a:p>
            <a:pPr lvl="4"/>
            <a:r>
              <a:rPr lang="el-GR"/>
              <a:t>Πέμπτου επιπέδου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3/30/2018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6165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Κεφαλίδα ενότητα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l-GR"/>
              <a:t>Επεξεργασία στυλ υποδείγματος κειμένου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3/30/2018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8632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Δύο περιεχόμεν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l-GR"/>
              <a:t>Επεξεργασία στυλ υποδείγματος κειμένου</a:t>
            </a:r>
          </a:p>
          <a:p>
            <a:pPr lvl="1"/>
            <a:r>
              <a:rPr lang="el-GR"/>
              <a:t>Δεύτερου επιπέδου</a:t>
            </a:r>
          </a:p>
          <a:p>
            <a:pPr lvl="2"/>
            <a:r>
              <a:rPr lang="el-GR"/>
              <a:t>Τρίτου επιπέδου</a:t>
            </a:r>
          </a:p>
          <a:p>
            <a:pPr lvl="3"/>
            <a:r>
              <a:rPr lang="el-GR"/>
              <a:t>Τέταρτου επιπέδου</a:t>
            </a:r>
          </a:p>
          <a:p>
            <a:pPr lvl="4"/>
            <a:r>
              <a:rPr lang="el-GR"/>
              <a:t>Πέμπτου επιπέδου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l-GR"/>
              <a:t>Επεξεργασία στυλ υποδείγματος κειμένου</a:t>
            </a:r>
          </a:p>
          <a:p>
            <a:pPr lvl="1"/>
            <a:r>
              <a:rPr lang="el-GR"/>
              <a:t>Δεύτερου επιπέδου</a:t>
            </a:r>
          </a:p>
          <a:p>
            <a:pPr lvl="2"/>
            <a:r>
              <a:rPr lang="el-GR"/>
              <a:t>Τρίτου επιπέδου</a:t>
            </a:r>
          </a:p>
          <a:p>
            <a:pPr lvl="3"/>
            <a:r>
              <a:rPr lang="el-GR"/>
              <a:t>Τέταρτου επιπέδου</a:t>
            </a:r>
          </a:p>
          <a:p>
            <a:pPr lvl="4"/>
            <a:r>
              <a:rPr lang="el-GR"/>
              <a:t>Πέμπτου επιπέδου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3/30/2018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0108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Σύγκρισ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l-GR"/>
              <a:t>Επεξεργασία στυλ υποδείγματος κειμένου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l-GR"/>
              <a:t>Επεξεργασία στυλ υποδείγματος κειμένου</a:t>
            </a:r>
          </a:p>
          <a:p>
            <a:pPr lvl="1"/>
            <a:r>
              <a:rPr lang="el-GR"/>
              <a:t>Δεύτερου επιπέδου</a:t>
            </a:r>
          </a:p>
          <a:p>
            <a:pPr lvl="2"/>
            <a:r>
              <a:rPr lang="el-GR"/>
              <a:t>Τρίτου επιπέδου</a:t>
            </a:r>
          </a:p>
          <a:p>
            <a:pPr lvl="3"/>
            <a:r>
              <a:rPr lang="el-GR"/>
              <a:t>Τέταρτου επιπέδου</a:t>
            </a:r>
          </a:p>
          <a:p>
            <a:pPr lvl="4"/>
            <a:r>
              <a:rPr lang="el-GR"/>
              <a:t>Πέμπτου επιπέδου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l-GR"/>
              <a:t>Επεξεργασία στυλ υποδείγματος κειμένου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l-GR"/>
              <a:t>Επεξεργασία στυλ υποδείγματος κειμένου</a:t>
            </a:r>
          </a:p>
          <a:p>
            <a:pPr lvl="1"/>
            <a:r>
              <a:rPr lang="el-GR"/>
              <a:t>Δεύτερου επιπέδου</a:t>
            </a:r>
          </a:p>
          <a:p>
            <a:pPr lvl="2"/>
            <a:r>
              <a:rPr lang="el-GR"/>
              <a:t>Τρίτου επιπέδου</a:t>
            </a:r>
          </a:p>
          <a:p>
            <a:pPr lvl="3"/>
            <a:r>
              <a:rPr lang="el-GR"/>
              <a:t>Τέταρτου επιπέδου</a:t>
            </a:r>
          </a:p>
          <a:p>
            <a:pPr lvl="4"/>
            <a:r>
              <a:rPr lang="el-GR"/>
              <a:t>Πέμπτου επιπέδου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3/30/2018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5573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Μόνο τίτλο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3/30/2018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9494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Κεν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3/30/2018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2695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Περιεχόμενο με λεζάντ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l-GR"/>
              <a:t>Επεξεργασία στυλ υποδείγματος κειμένου</a:t>
            </a:r>
          </a:p>
          <a:p>
            <a:pPr lvl="1"/>
            <a:r>
              <a:rPr lang="el-GR"/>
              <a:t>Δεύτερου επιπέδου</a:t>
            </a:r>
          </a:p>
          <a:p>
            <a:pPr lvl="2"/>
            <a:r>
              <a:rPr lang="el-GR"/>
              <a:t>Τρίτου επιπέδου</a:t>
            </a:r>
          </a:p>
          <a:p>
            <a:pPr lvl="3"/>
            <a:r>
              <a:rPr lang="el-GR"/>
              <a:t>Τέταρτου επιπέδου</a:t>
            </a:r>
          </a:p>
          <a:p>
            <a:pPr lvl="4"/>
            <a:r>
              <a:rPr lang="el-GR"/>
              <a:t>Πέμπτου επιπέδου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l-GR"/>
              <a:t>Επεξεργασία στυλ υποδείγματος κειμένου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3/30/2018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5626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Εικόνα με λεζάντ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l-GR"/>
              <a:t>Κάντε κλικ στο εικονίδιο για να προσθέσετε εικόνα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l-GR"/>
              <a:t>Επεξεργασία στυλ υποδείγματος κειμένου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3/30/2018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7706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l-GR"/>
              <a:t>Επεξεργασία στυλ υποδείγματος κειμένου</a:t>
            </a:r>
          </a:p>
          <a:p>
            <a:pPr lvl="1"/>
            <a:r>
              <a:rPr lang="el-GR"/>
              <a:t>Δεύτερου επιπέδου</a:t>
            </a:r>
          </a:p>
          <a:p>
            <a:pPr lvl="2"/>
            <a:r>
              <a:rPr lang="el-GR"/>
              <a:t>Τρίτου επιπέδου</a:t>
            </a:r>
          </a:p>
          <a:p>
            <a:pPr lvl="3"/>
            <a:r>
              <a:rPr lang="el-GR"/>
              <a:t>Τέταρτου επιπέδου</a:t>
            </a:r>
          </a:p>
          <a:p>
            <a:pPr lvl="4"/>
            <a:r>
              <a:rPr lang="el-GR"/>
              <a:t>Πέμπτου επιπέδου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3/30/2018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650644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>
            <a:outerShdw blurRad="177800" dist="38100" dir="2700000" algn="tl">
              <a:srgbClr val="000000">
                <a:alpha val="24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D267D39C-0EC3-473B-9837-66ED5A97AA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3" y="2042319"/>
            <a:ext cx="8791575" cy="2387600"/>
          </a:xfrm>
        </p:spPr>
        <p:txBody>
          <a:bodyPr>
            <a:noAutofit/>
          </a:bodyPr>
          <a:lstStyle/>
          <a:p>
            <a:pPr algn="ctr"/>
            <a:r>
              <a:rPr lang="el-GR" sz="6800" dirty="0" err="1">
                <a:solidFill>
                  <a:schemeClr val="bg1"/>
                </a:solidFill>
              </a:rPr>
              <a:t>Αυτοματοποιημενη</a:t>
            </a:r>
            <a:r>
              <a:rPr lang="el-GR" sz="6800" dirty="0">
                <a:solidFill>
                  <a:schemeClr val="bg1"/>
                </a:solidFill>
              </a:rPr>
              <a:t> </a:t>
            </a:r>
            <a:r>
              <a:rPr lang="el-GR" sz="6800" dirty="0" err="1">
                <a:solidFill>
                  <a:schemeClr val="bg1"/>
                </a:solidFill>
              </a:rPr>
              <a:t>διαχειρηση</a:t>
            </a:r>
            <a:r>
              <a:rPr lang="el-GR" sz="6800" dirty="0">
                <a:solidFill>
                  <a:schemeClr val="bg1"/>
                </a:solidFill>
              </a:rPr>
              <a:t> </a:t>
            </a:r>
            <a:r>
              <a:rPr lang="el-GR" sz="6800" dirty="0" err="1">
                <a:solidFill>
                  <a:schemeClr val="bg1"/>
                </a:solidFill>
              </a:rPr>
              <a:t>θερμοκηπιου</a:t>
            </a:r>
            <a:endParaRPr lang="el-GR" sz="6800" dirty="0">
              <a:solidFill>
                <a:schemeClr val="bg1"/>
              </a:solidFill>
            </a:endParaRPr>
          </a:p>
        </p:txBody>
      </p:sp>
      <p:sp>
        <p:nvSpPr>
          <p:cNvPr id="3" name="Υπότιτλος 2">
            <a:extLst>
              <a:ext uri="{FF2B5EF4-FFF2-40B4-BE49-F238E27FC236}">
                <a16:creationId xmlns:a16="http://schemas.microsoft.com/office/drawing/2014/main" id="{EF050E30-D508-4F78-BB11-9C870B46B8F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1922486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8EE7A1D6-4EF8-4EC4-9D73-82E8D1C17B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l-GR"/>
          </a:p>
        </p:txBody>
      </p:sp>
      <p:pic>
        <p:nvPicPr>
          <p:cNvPr id="5" name="Θέση περιεχομένου 4">
            <a:extLst>
              <a:ext uri="{FF2B5EF4-FFF2-40B4-BE49-F238E27FC236}">
                <a16:creationId xmlns:a16="http://schemas.microsoft.com/office/drawing/2014/main" id="{68ED9455-45DB-44FD-9606-21B39CA2AD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11246" y="363133"/>
            <a:ext cx="3308755" cy="5876349"/>
          </a:xfrm>
        </p:spPr>
      </p:pic>
    </p:spTree>
    <p:extLst>
      <p:ext uri="{BB962C8B-B14F-4D97-AF65-F5344CB8AC3E}">
        <p14:creationId xmlns:p14="http://schemas.microsoft.com/office/powerpoint/2010/main" val="3653448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D96AD554-5550-486D-8BE8-07068687A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l-GR" sz="4800" dirty="0" err="1">
                <a:solidFill>
                  <a:schemeClr val="bg1"/>
                </a:solidFill>
              </a:rPr>
              <a:t>πλεονεκτηματα</a:t>
            </a:r>
            <a:endParaRPr lang="el-GR" sz="4800" dirty="0">
              <a:solidFill>
                <a:schemeClr val="bg1"/>
              </a:solidFill>
            </a:endParaRP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5380B05A-5145-4EDA-9EE8-0D40844812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l-GR" sz="3600" dirty="0">
                <a:solidFill>
                  <a:schemeClr val="bg1"/>
                </a:solidFill>
              </a:rPr>
              <a:t>Μπορεί να δουλεύει σε κάθε έδαφος.</a:t>
            </a:r>
          </a:p>
          <a:p>
            <a:r>
              <a:rPr lang="el-GR" sz="3600" dirty="0">
                <a:solidFill>
                  <a:schemeClr val="bg1"/>
                </a:solidFill>
              </a:rPr>
              <a:t>Αναφέρει ασύρματα κάθε φάση της λειτουργίας.</a:t>
            </a:r>
          </a:p>
          <a:p>
            <a:r>
              <a:rPr lang="el-GR" sz="3600" dirty="0">
                <a:solidFill>
                  <a:schemeClr val="bg1"/>
                </a:solidFill>
              </a:rPr>
              <a:t>Λαμβάνει εξωτερικές εντολές.</a:t>
            </a:r>
          </a:p>
          <a:p>
            <a:r>
              <a:rPr lang="el-GR" sz="3600" dirty="0">
                <a:solidFill>
                  <a:schemeClr val="bg1"/>
                </a:solidFill>
              </a:rPr>
              <a:t>Ρυθμίζει αυτόματα την πορεία του.</a:t>
            </a:r>
          </a:p>
          <a:p>
            <a:r>
              <a:rPr lang="el-GR" sz="3600" dirty="0">
                <a:solidFill>
                  <a:schemeClr val="bg1"/>
                </a:solidFill>
              </a:rPr>
              <a:t>Δεν απαιτεί ειδικές υποδομές.</a:t>
            </a:r>
          </a:p>
        </p:txBody>
      </p:sp>
    </p:spTree>
    <p:extLst>
      <p:ext uri="{BB962C8B-B14F-4D97-AF65-F5344CB8AC3E}">
        <p14:creationId xmlns:p14="http://schemas.microsoft.com/office/powerpoint/2010/main" val="3221693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8BCE8DB9-B6FC-46FD-A562-6A08B4D765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568815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el-GR" sz="4800" dirty="0" err="1">
                <a:solidFill>
                  <a:schemeClr val="bg1"/>
                </a:solidFill>
              </a:rPr>
              <a:t>ΚΑΙνοτομια</a:t>
            </a:r>
            <a:r>
              <a:rPr lang="el-GR" sz="4800" dirty="0">
                <a:solidFill>
                  <a:schemeClr val="bg1"/>
                </a:solidFill>
              </a:rPr>
              <a:t> </a:t>
            </a:r>
            <a:r>
              <a:rPr lang="el-GR" sz="4800" dirty="0" err="1">
                <a:solidFill>
                  <a:schemeClr val="bg1"/>
                </a:solidFill>
              </a:rPr>
              <a:t>πανω</a:t>
            </a:r>
            <a:r>
              <a:rPr lang="el-GR" sz="4800" dirty="0">
                <a:solidFill>
                  <a:schemeClr val="bg1"/>
                </a:solidFill>
              </a:rPr>
              <a:t> από </a:t>
            </a:r>
            <a:r>
              <a:rPr lang="el-GR" sz="4800" dirty="0" err="1">
                <a:solidFill>
                  <a:schemeClr val="bg1"/>
                </a:solidFill>
              </a:rPr>
              <a:t>ολα</a:t>
            </a:r>
            <a:endParaRPr lang="el-GR" sz="4800" dirty="0">
              <a:solidFill>
                <a:schemeClr val="bg1"/>
              </a:solidFill>
            </a:endParaRP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AD154431-4EB2-41F4-A2A6-DF2E6B7698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755285"/>
            <a:ext cx="9905999" cy="3541714"/>
          </a:xfrm>
        </p:spPr>
        <p:txBody>
          <a:bodyPr>
            <a:noAutofit/>
          </a:bodyPr>
          <a:lstStyle/>
          <a:p>
            <a:r>
              <a:rPr lang="el-GR" sz="3600" dirty="0">
                <a:solidFill>
                  <a:schemeClr val="bg1"/>
                </a:solidFill>
              </a:rPr>
              <a:t>Φτηνό</a:t>
            </a:r>
          </a:p>
          <a:p>
            <a:r>
              <a:rPr lang="el-GR" sz="3600" dirty="0">
                <a:solidFill>
                  <a:schemeClr val="bg1"/>
                </a:solidFill>
              </a:rPr>
              <a:t>Εύκολο στην κατασκευή</a:t>
            </a:r>
          </a:p>
          <a:p>
            <a:r>
              <a:rPr lang="el-GR" sz="3600" dirty="0">
                <a:solidFill>
                  <a:schemeClr val="bg1"/>
                </a:solidFill>
              </a:rPr>
              <a:t>Φτηνά ανταλλακτικά</a:t>
            </a:r>
          </a:p>
          <a:p>
            <a:r>
              <a:rPr lang="el-GR" sz="3600" dirty="0">
                <a:solidFill>
                  <a:schemeClr val="bg1"/>
                </a:solidFill>
              </a:rPr>
              <a:t>Οικονομικό στην ενέργεια</a:t>
            </a:r>
          </a:p>
          <a:p>
            <a:r>
              <a:rPr lang="el-GR" sz="3600" dirty="0">
                <a:solidFill>
                  <a:schemeClr val="bg1"/>
                </a:solidFill>
              </a:rPr>
              <a:t>Ευκολία συλλογής καρπών</a:t>
            </a:r>
          </a:p>
          <a:p>
            <a:r>
              <a:rPr lang="el-GR" sz="3600" dirty="0">
                <a:solidFill>
                  <a:schemeClr val="bg1"/>
                </a:solidFill>
              </a:rPr>
              <a:t>Επεκτάσιμο</a:t>
            </a:r>
          </a:p>
        </p:txBody>
      </p:sp>
    </p:spTree>
    <p:extLst>
      <p:ext uri="{BB962C8B-B14F-4D97-AF65-F5344CB8AC3E}">
        <p14:creationId xmlns:p14="http://schemas.microsoft.com/office/powerpoint/2010/main" val="1358187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49B5F62E-9D8B-4CC4-91D0-CD8CD4587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l-GR"/>
          </a:p>
        </p:txBody>
      </p:sp>
      <p:pic>
        <p:nvPicPr>
          <p:cNvPr id="5" name="Θέση περιεχομένου 4">
            <a:extLst>
              <a:ext uri="{FF2B5EF4-FFF2-40B4-BE49-F238E27FC236}">
                <a16:creationId xmlns:a16="http://schemas.microsoft.com/office/drawing/2014/main" id="{D206EC01-DA8B-43FB-AA80-C6AAEF4B6F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10702" y="122923"/>
            <a:ext cx="3570595" cy="6341377"/>
          </a:xfrm>
        </p:spPr>
      </p:pic>
    </p:spTree>
    <p:extLst>
      <p:ext uri="{BB962C8B-B14F-4D97-AF65-F5344CB8AC3E}">
        <p14:creationId xmlns:p14="http://schemas.microsoft.com/office/powerpoint/2010/main" val="4043359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41A888E1-9F8D-4779-BB7E-72D364767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l-GR"/>
          </a:p>
        </p:txBody>
      </p:sp>
      <p:pic>
        <p:nvPicPr>
          <p:cNvPr id="5" name="Θέση περιεχομένου 4">
            <a:extLst>
              <a:ext uri="{FF2B5EF4-FFF2-40B4-BE49-F238E27FC236}">
                <a16:creationId xmlns:a16="http://schemas.microsoft.com/office/drawing/2014/main" id="{2F0E3D72-587B-4556-8A95-F0ABC18453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16035" y="1038959"/>
            <a:ext cx="4521565" cy="4968141"/>
          </a:xfrm>
        </p:spPr>
      </p:pic>
    </p:spTree>
    <p:extLst>
      <p:ext uri="{BB962C8B-B14F-4D97-AF65-F5344CB8AC3E}">
        <p14:creationId xmlns:p14="http://schemas.microsoft.com/office/powerpoint/2010/main" val="869944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C8DE9FB5-F0E7-4F75-87A2-22EAF2F26D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l-GR" sz="4800" dirty="0">
                <a:solidFill>
                  <a:schemeClr val="bg1"/>
                </a:solidFill>
              </a:rPr>
              <a:t>ΛΟΓΙΣΜΙΚΟ</a:t>
            </a: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2BC47674-027F-49FF-A963-7D564E624F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l-GR" sz="3600" dirty="0">
                <a:solidFill>
                  <a:schemeClr val="bg1"/>
                </a:solidFill>
              </a:rPr>
              <a:t>Εύκολο στην κατασκευή</a:t>
            </a:r>
          </a:p>
          <a:p>
            <a:r>
              <a:rPr lang="el-GR" sz="3600" dirty="0">
                <a:solidFill>
                  <a:schemeClr val="bg1"/>
                </a:solidFill>
              </a:rPr>
              <a:t>Αναβαθμίσιμο</a:t>
            </a:r>
          </a:p>
          <a:p>
            <a:r>
              <a:rPr lang="el-GR" sz="3600" dirty="0">
                <a:solidFill>
                  <a:schemeClr val="bg1"/>
                </a:solidFill>
              </a:rPr>
              <a:t>Εμπορικά προφυλαγμένο</a:t>
            </a:r>
          </a:p>
          <a:p>
            <a:r>
              <a:rPr lang="el-GR" sz="3600" dirty="0">
                <a:solidFill>
                  <a:schemeClr val="bg1"/>
                </a:solidFill>
              </a:rPr>
              <a:t>Να μην έχει </a:t>
            </a:r>
            <a:r>
              <a:rPr lang="en-US" sz="3600" dirty="0">
                <a:solidFill>
                  <a:schemeClr val="bg1"/>
                </a:solidFill>
              </a:rPr>
              <a:t>bugs </a:t>
            </a:r>
            <a:endParaRPr lang="el-GR" sz="3600" dirty="0">
              <a:solidFill>
                <a:schemeClr val="bg1"/>
              </a:solidFill>
            </a:endParaRPr>
          </a:p>
          <a:p>
            <a:endParaRPr lang="el-GR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226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2F24640F-C423-4D32-BC96-310DC324E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l-GR" sz="4800" dirty="0" err="1">
                <a:solidFill>
                  <a:schemeClr val="bg1"/>
                </a:solidFill>
              </a:rPr>
              <a:t>Εξυπνη</a:t>
            </a:r>
            <a:r>
              <a:rPr lang="el-GR" sz="4800" dirty="0">
                <a:solidFill>
                  <a:schemeClr val="bg1"/>
                </a:solidFill>
              </a:rPr>
              <a:t> </a:t>
            </a:r>
            <a:r>
              <a:rPr lang="el-GR" sz="4800" dirty="0" err="1">
                <a:solidFill>
                  <a:schemeClr val="bg1"/>
                </a:solidFill>
              </a:rPr>
              <a:t>ιδεα</a:t>
            </a:r>
            <a:endParaRPr lang="el-GR" sz="4800" dirty="0">
              <a:solidFill>
                <a:schemeClr val="bg1"/>
              </a:solidFill>
            </a:endParaRP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53B486BB-8C61-4E6A-A7AF-06D6BCFFD7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l-GR" sz="3600" dirty="0">
                <a:solidFill>
                  <a:schemeClr val="bg1"/>
                </a:solidFill>
              </a:rPr>
              <a:t>Συλλογή της ντομάτας με μια κίνηση</a:t>
            </a:r>
          </a:p>
          <a:p>
            <a:r>
              <a:rPr lang="el-GR" sz="3600" dirty="0">
                <a:solidFill>
                  <a:schemeClr val="bg1"/>
                </a:solidFill>
              </a:rPr>
              <a:t>Χρήση φτηνών αισθητήρων </a:t>
            </a:r>
            <a:r>
              <a:rPr lang="en-US" sz="3600" dirty="0">
                <a:solidFill>
                  <a:schemeClr val="bg1"/>
                </a:solidFill>
              </a:rPr>
              <a:t>RGB </a:t>
            </a:r>
            <a:endParaRPr lang="el-GR" sz="3600" dirty="0">
              <a:solidFill>
                <a:schemeClr val="bg1"/>
              </a:solidFill>
            </a:endParaRPr>
          </a:p>
          <a:p>
            <a:r>
              <a:rPr lang="el-GR" sz="3600" dirty="0">
                <a:solidFill>
                  <a:schemeClr val="bg1"/>
                </a:solidFill>
              </a:rPr>
              <a:t>Χρήση </a:t>
            </a:r>
            <a:r>
              <a:rPr lang="en-US" sz="3600" dirty="0">
                <a:solidFill>
                  <a:schemeClr val="bg1"/>
                </a:solidFill>
              </a:rPr>
              <a:t>Bluetooth </a:t>
            </a:r>
            <a:r>
              <a:rPr lang="el-GR" sz="3600" dirty="0">
                <a:solidFill>
                  <a:schemeClr val="bg1"/>
                </a:solidFill>
              </a:rPr>
              <a:t>για επικοινωνία</a:t>
            </a:r>
          </a:p>
          <a:p>
            <a:r>
              <a:rPr lang="el-GR" sz="3600" dirty="0">
                <a:solidFill>
                  <a:schemeClr val="bg1"/>
                </a:solidFill>
              </a:rPr>
              <a:t>Χρήση</a:t>
            </a:r>
            <a:r>
              <a:rPr lang="en-US" sz="3600" dirty="0">
                <a:solidFill>
                  <a:schemeClr val="bg1"/>
                </a:solidFill>
              </a:rPr>
              <a:t> Laser </a:t>
            </a:r>
            <a:r>
              <a:rPr lang="el-GR" sz="3600" dirty="0">
                <a:solidFill>
                  <a:schemeClr val="bg1"/>
                </a:solidFill>
              </a:rPr>
              <a:t>για την ανίχνευση της ντομάτας</a:t>
            </a:r>
          </a:p>
          <a:p>
            <a:r>
              <a:rPr lang="el-GR" sz="3600" dirty="0">
                <a:solidFill>
                  <a:schemeClr val="bg1"/>
                </a:solidFill>
              </a:rPr>
              <a:t>Αισθητήρας Πυξίδας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5990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D5147B01-8A80-4338-9C3B-F5A3AB646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l-GR" sz="4800" dirty="0" err="1">
                <a:solidFill>
                  <a:schemeClr val="bg1"/>
                </a:solidFill>
              </a:rPr>
              <a:t>Περιβαλλον</a:t>
            </a:r>
            <a:r>
              <a:rPr lang="el-GR" sz="4800" dirty="0">
                <a:solidFill>
                  <a:schemeClr val="bg1"/>
                </a:solidFill>
              </a:rPr>
              <a:t> </a:t>
            </a:r>
            <a:r>
              <a:rPr lang="el-GR" sz="4800" dirty="0" err="1">
                <a:solidFill>
                  <a:schemeClr val="bg1"/>
                </a:solidFill>
              </a:rPr>
              <a:t>προγραμματισμου</a:t>
            </a:r>
            <a:endParaRPr lang="el-GR" sz="4800" dirty="0">
              <a:solidFill>
                <a:schemeClr val="bg1"/>
              </a:solidFill>
            </a:endParaRP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FE7DE213-C86C-4BA7-8DD3-E9F14525E7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l-GR" sz="3600" dirty="0">
                <a:solidFill>
                  <a:schemeClr val="bg1"/>
                </a:solidFill>
              </a:rPr>
              <a:t>Χρήση </a:t>
            </a:r>
            <a:r>
              <a:rPr lang="en-US" sz="3600" dirty="0">
                <a:solidFill>
                  <a:schemeClr val="bg1"/>
                </a:solidFill>
              </a:rPr>
              <a:t>Compiler BASCOM </a:t>
            </a:r>
          </a:p>
          <a:p>
            <a:r>
              <a:rPr lang="el-GR" sz="3600" dirty="0">
                <a:solidFill>
                  <a:schemeClr val="bg1"/>
                </a:solidFill>
              </a:rPr>
              <a:t>Παράγει κώδικα εμπορεύσιμο</a:t>
            </a:r>
          </a:p>
          <a:p>
            <a:endParaRPr lang="el-GR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6737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EE6D368A-5216-42B0-A173-AE7297976B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l-GR" sz="4800" dirty="0" err="1">
                <a:solidFill>
                  <a:schemeClr val="bg1"/>
                </a:solidFill>
              </a:rPr>
              <a:t>Αλλα</a:t>
            </a:r>
            <a:r>
              <a:rPr lang="el-GR" sz="4800" dirty="0">
                <a:solidFill>
                  <a:schemeClr val="bg1"/>
                </a:solidFill>
              </a:rPr>
              <a:t> </a:t>
            </a:r>
            <a:r>
              <a:rPr lang="el-GR" sz="4800" dirty="0" err="1">
                <a:solidFill>
                  <a:schemeClr val="bg1"/>
                </a:solidFill>
              </a:rPr>
              <a:t>πλεονεκτηματα</a:t>
            </a:r>
            <a:endParaRPr lang="el-GR" sz="4800" dirty="0">
              <a:solidFill>
                <a:schemeClr val="bg1"/>
              </a:solidFill>
            </a:endParaRP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90083129-5193-472C-B367-CD123983A2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l-GR" sz="3600" dirty="0">
                <a:solidFill>
                  <a:schemeClr val="bg1"/>
                </a:solidFill>
              </a:rPr>
              <a:t>Χρήση μονοπολικών </a:t>
            </a:r>
            <a:r>
              <a:rPr lang="el-GR" sz="3600" dirty="0" err="1">
                <a:solidFill>
                  <a:schemeClr val="bg1"/>
                </a:solidFill>
              </a:rPr>
              <a:t>βηματικών</a:t>
            </a:r>
            <a:r>
              <a:rPr lang="el-GR" sz="3600" dirty="0">
                <a:solidFill>
                  <a:schemeClr val="bg1"/>
                </a:solidFill>
              </a:rPr>
              <a:t> κινητήρων</a:t>
            </a:r>
          </a:p>
          <a:p>
            <a:r>
              <a:rPr lang="el-GR" sz="3600" dirty="0">
                <a:solidFill>
                  <a:schemeClr val="bg1"/>
                </a:solidFill>
              </a:rPr>
              <a:t>Χρήση σερβομηχανισμών </a:t>
            </a:r>
          </a:p>
          <a:p>
            <a:r>
              <a:rPr lang="el-GR" sz="3600" dirty="0">
                <a:solidFill>
                  <a:schemeClr val="bg1"/>
                </a:solidFill>
              </a:rPr>
              <a:t>Συνεργασία με κάμερες </a:t>
            </a:r>
          </a:p>
        </p:txBody>
      </p:sp>
    </p:spTree>
    <p:extLst>
      <p:ext uri="{BB962C8B-B14F-4D97-AF65-F5344CB8AC3E}">
        <p14:creationId xmlns:p14="http://schemas.microsoft.com/office/powerpoint/2010/main" val="441079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E8860CA4-9D8F-4854-A7A8-F068183B85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l-GR" sz="4800" dirty="0" err="1">
                <a:solidFill>
                  <a:schemeClr val="bg1"/>
                </a:solidFill>
              </a:rPr>
              <a:t>τροφοδοσια</a:t>
            </a:r>
            <a:endParaRPr lang="el-GR" sz="4800" dirty="0">
              <a:solidFill>
                <a:schemeClr val="bg1"/>
              </a:solidFill>
            </a:endParaRP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AD463678-F107-49A6-952E-A4131846CE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l-GR" sz="3600" dirty="0">
                <a:solidFill>
                  <a:schemeClr val="bg1"/>
                </a:solidFill>
              </a:rPr>
              <a:t>Τροφοδοσία από μπαταρίες όταν η ενέργεια πλεονάζει</a:t>
            </a:r>
          </a:p>
          <a:p>
            <a:r>
              <a:rPr lang="el-GR" sz="3600" dirty="0">
                <a:solidFill>
                  <a:schemeClr val="bg1"/>
                </a:solidFill>
              </a:rPr>
              <a:t>Συνεργασία με ηλιακά πάνελ</a:t>
            </a:r>
          </a:p>
        </p:txBody>
      </p:sp>
    </p:spTree>
    <p:extLst>
      <p:ext uri="{BB962C8B-B14F-4D97-AF65-F5344CB8AC3E}">
        <p14:creationId xmlns:p14="http://schemas.microsoft.com/office/powerpoint/2010/main" val="1508068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2740C176-BB91-4B24-9C45-EE2E9AF17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l-GR"/>
          </a:p>
        </p:txBody>
      </p:sp>
      <p:pic>
        <p:nvPicPr>
          <p:cNvPr id="5" name="Θέση περιεχομένου 4">
            <a:extLst>
              <a:ext uri="{FF2B5EF4-FFF2-40B4-BE49-F238E27FC236}">
                <a16:creationId xmlns:a16="http://schemas.microsoft.com/office/drawing/2014/main" id="{ACC2CBE1-C059-4A13-AD3C-FA324F938A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6787" y="1930400"/>
            <a:ext cx="9945255" cy="2997200"/>
          </a:xfrm>
        </p:spPr>
      </p:pic>
    </p:spTree>
    <p:extLst>
      <p:ext uri="{BB962C8B-B14F-4D97-AF65-F5344CB8AC3E}">
        <p14:creationId xmlns:p14="http://schemas.microsoft.com/office/powerpoint/2010/main" val="2195595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C08AA637-D4A5-4B73-BBE7-E39971FF8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A33DF92D-07B0-4408-88F6-9705B93050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l-GR" sz="7200" dirty="0"/>
              <a:t>ΣΑΣ ΕΥΧΑΡΙΣΤΟΥΜΕ</a:t>
            </a:r>
          </a:p>
        </p:txBody>
      </p:sp>
    </p:spTree>
    <p:extLst>
      <p:ext uri="{BB962C8B-B14F-4D97-AF65-F5344CB8AC3E}">
        <p14:creationId xmlns:p14="http://schemas.microsoft.com/office/powerpoint/2010/main" val="616104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680F9338-2E5D-467A-9016-BB068F5AD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l-GR"/>
          </a:p>
        </p:txBody>
      </p:sp>
      <p:pic>
        <p:nvPicPr>
          <p:cNvPr id="5" name="Θέση περιεχομένου 4">
            <a:extLst>
              <a:ext uri="{FF2B5EF4-FFF2-40B4-BE49-F238E27FC236}">
                <a16:creationId xmlns:a16="http://schemas.microsoft.com/office/drawing/2014/main" id="{9C5FAE3E-2A19-415D-9B5B-BF1CEBE257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49132" y="1422400"/>
            <a:ext cx="8158480" cy="4079240"/>
          </a:xfrm>
        </p:spPr>
      </p:pic>
    </p:spTree>
    <p:extLst>
      <p:ext uri="{BB962C8B-B14F-4D97-AF65-F5344CB8AC3E}">
        <p14:creationId xmlns:p14="http://schemas.microsoft.com/office/powerpoint/2010/main" val="4127638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0A35D5CE-3B83-4A5C-8D6E-946F77D8AC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l-GR"/>
          </a:p>
        </p:txBody>
      </p:sp>
      <p:pic>
        <p:nvPicPr>
          <p:cNvPr id="5" name="Θέση περιεχομένου 4">
            <a:extLst>
              <a:ext uri="{FF2B5EF4-FFF2-40B4-BE49-F238E27FC236}">
                <a16:creationId xmlns:a16="http://schemas.microsoft.com/office/drawing/2014/main" id="{52134BC7-169E-4A4E-AD18-55DF198456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40024" y="916447"/>
            <a:ext cx="6708775" cy="5025106"/>
          </a:xfrm>
        </p:spPr>
      </p:pic>
    </p:spTree>
    <p:extLst>
      <p:ext uri="{BB962C8B-B14F-4D97-AF65-F5344CB8AC3E}">
        <p14:creationId xmlns:p14="http://schemas.microsoft.com/office/powerpoint/2010/main" val="430229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4102EB45-1165-4D87-9528-BE950CF6C7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l-GR"/>
          </a:p>
        </p:txBody>
      </p:sp>
      <p:pic>
        <p:nvPicPr>
          <p:cNvPr id="5" name="Θέση περιεχομένου 4">
            <a:extLst>
              <a:ext uri="{FF2B5EF4-FFF2-40B4-BE49-F238E27FC236}">
                <a16:creationId xmlns:a16="http://schemas.microsoft.com/office/drawing/2014/main" id="{95B6C4B1-D0FF-49DB-AB1A-25BD1CF2D2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49286" y="918964"/>
            <a:ext cx="6693428" cy="5020072"/>
          </a:xfrm>
        </p:spPr>
      </p:pic>
    </p:spTree>
    <p:extLst>
      <p:ext uri="{BB962C8B-B14F-4D97-AF65-F5344CB8AC3E}">
        <p14:creationId xmlns:p14="http://schemas.microsoft.com/office/powerpoint/2010/main" val="152403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0A892206-B7A8-445D-852F-FF07C49A9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l-GR"/>
          </a:p>
        </p:txBody>
      </p:sp>
      <p:pic>
        <p:nvPicPr>
          <p:cNvPr id="5" name="Θέση περιεχομένου 4">
            <a:extLst>
              <a:ext uri="{FF2B5EF4-FFF2-40B4-BE49-F238E27FC236}">
                <a16:creationId xmlns:a16="http://schemas.microsoft.com/office/drawing/2014/main" id="{8DB0227E-A4C9-46E5-B595-DF39059A0E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74144" y="1236751"/>
            <a:ext cx="6843712" cy="4609031"/>
          </a:xfrm>
        </p:spPr>
      </p:pic>
    </p:spTree>
    <p:extLst>
      <p:ext uri="{BB962C8B-B14F-4D97-AF65-F5344CB8AC3E}">
        <p14:creationId xmlns:p14="http://schemas.microsoft.com/office/powerpoint/2010/main" val="1258691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C8EE3D0B-7304-4C9A-9FFD-96B41D2980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l-GR"/>
          </a:p>
        </p:txBody>
      </p:sp>
      <p:pic>
        <p:nvPicPr>
          <p:cNvPr id="5" name="Θέση περιεχομένου 4">
            <a:extLst>
              <a:ext uri="{FF2B5EF4-FFF2-40B4-BE49-F238E27FC236}">
                <a16:creationId xmlns:a16="http://schemas.microsoft.com/office/drawing/2014/main" id="{6835B82A-2586-46FE-886B-A72964D80B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99656" y="961839"/>
            <a:ext cx="5277643" cy="5277643"/>
          </a:xfrm>
        </p:spPr>
      </p:pic>
    </p:spTree>
    <p:extLst>
      <p:ext uri="{BB962C8B-B14F-4D97-AF65-F5344CB8AC3E}">
        <p14:creationId xmlns:p14="http://schemas.microsoft.com/office/powerpoint/2010/main" val="3697057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BC257FB4-72DC-4BBD-8F61-00D335555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l-GR"/>
          </a:p>
        </p:txBody>
      </p:sp>
      <p:pic>
        <p:nvPicPr>
          <p:cNvPr id="5" name="Θέση περιεχομένου 4">
            <a:extLst>
              <a:ext uri="{FF2B5EF4-FFF2-40B4-BE49-F238E27FC236}">
                <a16:creationId xmlns:a16="http://schemas.microsoft.com/office/drawing/2014/main" id="{5105CCE5-AAEF-48B6-B66A-ABEE32B08A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73040" y="707628"/>
            <a:ext cx="5442743" cy="5442743"/>
          </a:xfrm>
        </p:spPr>
      </p:pic>
    </p:spTree>
    <p:extLst>
      <p:ext uri="{BB962C8B-B14F-4D97-AF65-F5344CB8AC3E}">
        <p14:creationId xmlns:p14="http://schemas.microsoft.com/office/powerpoint/2010/main" val="2257609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B063EBAF-382A-48D4-9A55-3EA47B0D4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l-GR"/>
          </a:p>
        </p:txBody>
      </p:sp>
      <p:pic>
        <p:nvPicPr>
          <p:cNvPr id="5" name="Θέση περιεχομένου 4">
            <a:extLst>
              <a:ext uri="{FF2B5EF4-FFF2-40B4-BE49-F238E27FC236}">
                <a16:creationId xmlns:a16="http://schemas.microsoft.com/office/drawing/2014/main" id="{C3C75F07-4A18-479D-BF20-A79DDD27A5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15232" y="214616"/>
            <a:ext cx="6428768" cy="6428768"/>
          </a:xfrm>
        </p:spPr>
      </p:pic>
    </p:spTree>
    <p:extLst>
      <p:ext uri="{BB962C8B-B14F-4D97-AF65-F5344CB8AC3E}">
        <p14:creationId xmlns:p14="http://schemas.microsoft.com/office/powerpoint/2010/main" val="839946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Κύκλωμα">
  <a:themeElements>
    <a:clrScheme name="Μπλε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Κύκλωμα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88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82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97ECCC31-8429-4523-BE8D-8F09B7A4D4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TM04033919[[fn=Κύκλωμα]]</Template>
  <TotalTime>410</TotalTime>
  <Words>119</Words>
  <Application>Microsoft Office PowerPoint</Application>
  <PresentationFormat>Ευρεία οθόνη</PresentationFormat>
  <Paragraphs>36</Paragraphs>
  <Slides>20</Slides>
  <Notes>0</Notes>
  <HiddenSlides>0</HiddenSlides>
  <MMClips>0</MMClips>
  <ScaleCrop>false</ScaleCrop>
  <HeadingPairs>
    <vt:vector size="6" baseType="variant">
      <vt:variant>
        <vt:lpstr>Γραμματοσειρές που χρησιμοποιούνται</vt:lpstr>
      </vt:variant>
      <vt:variant>
        <vt:i4>3</vt:i4>
      </vt:variant>
      <vt:variant>
        <vt:lpstr>Θέμα</vt:lpstr>
      </vt:variant>
      <vt:variant>
        <vt:i4>1</vt:i4>
      </vt:variant>
      <vt:variant>
        <vt:lpstr>Τίτλοι διαφανειών</vt:lpstr>
      </vt:variant>
      <vt:variant>
        <vt:i4>20</vt:i4>
      </vt:variant>
    </vt:vector>
  </HeadingPairs>
  <TitlesOfParts>
    <vt:vector size="24" baseType="lpstr">
      <vt:lpstr>Arial</vt:lpstr>
      <vt:lpstr>Trebuchet MS</vt:lpstr>
      <vt:lpstr>Tw Cen MT</vt:lpstr>
      <vt:lpstr>Κύκλωμα</vt:lpstr>
      <vt:lpstr>Αυτοματοποιημενη διαχειρηση θερμοκηπιου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πλεονεκτηματα</vt:lpstr>
      <vt:lpstr>ΚΑΙνοτομια πανω από ολα</vt:lpstr>
      <vt:lpstr>Παρουσίαση του PowerPoint</vt:lpstr>
      <vt:lpstr>Παρουσίαση του PowerPoint</vt:lpstr>
      <vt:lpstr>ΛΟΓΙΣΜΙΚΟ</vt:lpstr>
      <vt:lpstr>Εξυπνη ιδεα</vt:lpstr>
      <vt:lpstr>Περιβαλλον προγραμματισμου</vt:lpstr>
      <vt:lpstr>Αλλα πλεονεκτηματα</vt:lpstr>
      <vt:lpstr>τροφοδοσια</vt:lpstr>
      <vt:lpstr>Παρουσίαση του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ΑΥΤΟματοποιημενο θρμοκηπιο με χρηση γεοθερμιας</dc:title>
  <dc:creator>Panagiota Kordogianni</dc:creator>
  <cp:lastModifiedBy>Panagiota Kordogianni</cp:lastModifiedBy>
  <cp:revision>20</cp:revision>
  <dcterms:created xsi:type="dcterms:W3CDTF">2018-02-23T13:59:08Z</dcterms:created>
  <dcterms:modified xsi:type="dcterms:W3CDTF">2018-03-30T17:04:02Z</dcterms:modified>
</cp:coreProperties>
</file>